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60" r:id="rId3"/>
    <p:sldId id="262" r:id="rId4"/>
    <p:sldId id="274" r:id="rId5"/>
    <p:sldId id="263" r:id="rId6"/>
    <p:sldId id="264" r:id="rId7"/>
    <p:sldId id="273" r:id="rId8"/>
    <p:sldId id="283" r:id="rId9"/>
    <p:sldId id="268" r:id="rId10"/>
    <p:sldId id="272" r:id="rId11"/>
    <p:sldId id="286" r:id="rId12"/>
    <p:sldId id="269" r:id="rId13"/>
    <p:sldId id="270" r:id="rId14"/>
    <p:sldId id="277" r:id="rId15"/>
    <p:sldId id="284" r:id="rId16"/>
    <p:sldId id="28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benutzer" initials="G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F9F"/>
    <a:srgbClr val="C4DCB8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07:25:10.483" idx="3">
    <p:pos x="10" y="10"/>
    <p:text>Test Demo Video oder von Dominik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ECE5D-83E6-40A7-BB88-0407FC96AB0D}" type="datetimeFigureOut">
              <a:rPr lang="de-DE" smtClean="0"/>
              <a:t>07.06.2021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0065-95BA-4917-9371-A36DF3E105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98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0065-95BA-4917-9371-A36DF3E105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04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fld id="{4EC9DA7D-B5B6-420A-B7C6-C55F5C7A88E1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1200" err="1">
                <a:latin typeface="Arial Black" panose="020B0A04020102020204" pitchFamily="34" charset="0"/>
              </a:rPr>
              <a:t>LazyPlants</a:t>
            </a:r>
            <a:endParaRPr lang="en-US" sz="1200" kern="120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de-DE" sz="120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7C410FD9-B9B6-4512-8F8D-22726A04AF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4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9ADD4DE-4B79-4F29-8631-145E15A0AC96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94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6FEE32D-98C6-4106-9019-3B7715E38806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34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058145A-6F5C-4B49-9437-18D381B7A37C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200" kern="1200" dirty="0" err="1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de-DE" err="1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en-US" smtClean="0"/>
              <a:pPr/>
              <a:t>‹Nr.›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100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22BF100-5A4B-4773-8C59-8A70FCEDEECC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en-US" smtClean="0"/>
              <a:pPr/>
              <a:t>‹Nr.›</a:t>
            </a:fld>
            <a:endParaRPr lang="en-US" sz="120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7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AA3E5D7-5BAB-44C2-ADAE-0335F4D9777D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48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1F35613B-3B52-4A80-88D8-EF798F95A466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A78670AD-8BE8-40FB-A1C5-35FD5A2A09D1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56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D103C7C-DD30-467D-96DD-2B704132F67B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6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A8FEA060-52E1-40CA-B8F6-F2A4A4DCDBD2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0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4EA3AD3-A8B9-4C2B-8CED-68A79CF0B92D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4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DF0444-44D9-47D9-8086-1104B3A178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fld id="{C983E96F-907A-440E-A3FA-983523E8E91B}" type="datetime1">
              <a:rPr lang="en-US" smtClean="0"/>
              <a:pPr/>
              <a:t>6/7/2021</a:t>
            </a:fld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kern="1200" dirty="0" err="1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de-DE" err="1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‹Nr.›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45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lY-5E4COJw&amp;feature=youtu.be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dk-21/lazyplants/wiki/SRS#14-reference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dk-21/lazyplants/wiki/S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azysmartplants.wordpress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azysmartplants.wordpres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dk-21/lazypla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de-DE" sz="6600" err="1">
                <a:solidFill>
                  <a:schemeClr val="bg1"/>
                </a:solidFill>
              </a:rPr>
              <a:t>LazyPlants</a:t>
            </a:r>
            <a:endParaRPr lang="de-DE" sz="66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2EFA07-47B2-4491-B327-9D8714BC8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6"/>
            <a:ext cx="5449479" cy="1663495"/>
          </a:xfrm>
        </p:spPr>
        <p:txBody>
          <a:bodyPr anchor="b">
            <a:normAutofit fontScale="92500" lnSpcReduction="10000"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Patrick Luber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Dominik Klein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Manuela Kalmbach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Jonathan-David Kienzle</a:t>
            </a:r>
          </a:p>
        </p:txBody>
      </p:sp>
    </p:spTree>
    <p:extLst>
      <p:ext uri="{BB962C8B-B14F-4D97-AF65-F5344CB8AC3E}">
        <p14:creationId xmlns:p14="http://schemas.microsoft.com/office/powerpoint/2010/main" val="42323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8D39B-560A-4184-80FA-4F96F1A3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Architektur - MVC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A43CA90-FC8D-4CA7-8E45-2CD0C874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085" y="1713497"/>
            <a:ext cx="5992728" cy="48366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704CE-FA46-47B5-8803-249390F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9F783-73C1-40FA-8F9E-CB7D0695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248D3-D619-4046-B96F-C4E1962A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EED4-A21B-4CDE-841C-416CAF8404BB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7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751E8-E7B0-44DA-A9B9-3DA10601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Hardware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E435FD-0FF1-4FC0-93DA-1102F9C8C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r="17524" b="2"/>
          <a:stretch/>
        </p:blipFill>
        <p:spPr>
          <a:xfrm>
            <a:off x="697031" y="728472"/>
            <a:ext cx="2370794" cy="2748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A5A6AC-950C-4DB0-BA37-CB7309A2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1" r="5421" b="2"/>
          <a:stretch/>
        </p:blipFill>
        <p:spPr>
          <a:xfrm>
            <a:off x="3240760" y="728472"/>
            <a:ext cx="2363810" cy="27482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F1F62E-F89A-42A1-95BD-BB0F7D30C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80" r="3" b="21258"/>
          <a:stretch/>
        </p:blipFill>
        <p:spPr>
          <a:xfrm>
            <a:off x="697031" y="3635821"/>
            <a:ext cx="4878269" cy="251953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499B2-142A-4846-B03A-5357E8DD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ESPs</a:t>
            </a:r>
          </a:p>
          <a:p>
            <a:r>
              <a:rPr lang="de-DE"/>
              <a:t>Ultraschallsensor</a:t>
            </a:r>
          </a:p>
          <a:p>
            <a:r>
              <a:rPr lang="de-DE"/>
              <a:t>Kapazitiver Bodensensor</a:t>
            </a:r>
          </a:p>
          <a:p>
            <a:r>
              <a:rPr lang="de-DE"/>
              <a:t>DHT Sensor (Temperatur und Luftfeuchte)</a:t>
            </a:r>
          </a:p>
          <a:p>
            <a:r>
              <a:rPr lang="de-DE"/>
              <a:t>Relais</a:t>
            </a:r>
          </a:p>
          <a:p>
            <a:r>
              <a:rPr lang="de-DE"/>
              <a:t>Pumpe, Sprinkler und Schläuche</a:t>
            </a:r>
          </a:p>
          <a:p>
            <a:r>
              <a:rPr lang="de-DE"/>
              <a:t>Externes Netzteil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549984-F69C-41B3-A92C-8ADCDA94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EF3825-EC8C-49D5-8496-EF6571896357}" type="datetime1">
              <a:rPr lang="en-US" smtClean="0"/>
              <a:pPr>
                <a:spcAft>
                  <a:spcPts val="600"/>
                </a:spcAft>
              </a:pPr>
              <a:t>6/7/2021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1804B-74B5-40E1-8953-81B9FDB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B1D15-ACAC-4F95-A178-49027F2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545559-1C06-4539-949B-69D743A0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A144-BEC3-42B4-95D7-BB1ADB0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3FC689-6217-440D-9A19-F3620F3F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9990220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Git</a:t>
            </a:r>
            <a:r>
              <a:rPr lang="de-DE"/>
              <a:t> zur Versionskontrolle</a:t>
            </a:r>
          </a:p>
          <a:p>
            <a:r>
              <a:rPr lang="de-DE"/>
              <a:t>Kann direkt in die IDE integriert werden</a:t>
            </a:r>
          </a:p>
          <a:p>
            <a:r>
              <a:rPr lang="de-DE"/>
              <a:t>Versionskontrolle und verschiedene </a:t>
            </a:r>
            <a:r>
              <a:rPr lang="de-DE" err="1"/>
              <a:t>Branches</a:t>
            </a:r>
            <a:r>
              <a:rPr lang="de-DE"/>
              <a:t> erleichtert die Zusammenarbeit innerhalb des Teams</a:t>
            </a:r>
          </a:p>
          <a:p>
            <a:r>
              <a:rPr lang="de-DE"/>
              <a:t>Für jedes Feature  ein eigener Branch</a:t>
            </a:r>
          </a:p>
          <a:p>
            <a:r>
              <a:rPr lang="de-DE"/>
              <a:t>Jira-</a:t>
            </a:r>
            <a:r>
              <a:rPr lang="de-DE" err="1"/>
              <a:t>Issues</a:t>
            </a:r>
            <a:r>
              <a:rPr lang="de-DE"/>
              <a:t> mit </a:t>
            </a:r>
            <a:r>
              <a:rPr lang="de-DE" err="1"/>
              <a:t>Git</a:t>
            </a:r>
            <a:r>
              <a:rPr lang="de-DE"/>
              <a:t> verknüpft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042824-AF90-42C5-AC08-C6015E6A9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87"/>
          <a:stretch/>
        </p:blipFill>
        <p:spPr>
          <a:xfrm>
            <a:off x="4984840" y="4287117"/>
            <a:ext cx="6736177" cy="204969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5E7EC-7BB0-481F-97F1-CFFBE68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7EEF66-37A4-4486-82D9-DB478E6C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AAB4ACA-CE24-4D4B-B6E5-8F1DE049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D1B9-5BA2-423A-9FD9-B4FE9769F05C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88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18F920-A025-4596-A47E-791D3D55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/>
              <a:t>Tests</a:t>
            </a:r>
          </a:p>
        </p:txBody>
      </p:sp>
      <p:pic>
        <p:nvPicPr>
          <p:cNvPr id="5" name="Grafik 4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79CE3C3C-0F20-4676-8AA2-8C6799BA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3" y="1094587"/>
            <a:ext cx="6987869" cy="393067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560AD-73E8-43B5-9A28-76B5E876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de-DE" sz="2400"/>
              <a:t>Stellt sicher, dass implementierte Funktionen wie geplant funktionieren</a:t>
            </a:r>
          </a:p>
          <a:p>
            <a:pPr marL="457200" indent="-457200"/>
            <a:r>
              <a:rPr lang="de-DE" sz="2400"/>
              <a:t>Mit Feature-Dateien können wir unsere Use Cases testen</a:t>
            </a:r>
          </a:p>
          <a:p>
            <a:pPr marL="457200" indent="-457200"/>
            <a:r>
              <a:rPr lang="de-DE" sz="2400"/>
              <a:t>Wir nutzen u.a. </a:t>
            </a:r>
            <a:r>
              <a:rPr lang="de-DE" sz="2400" err="1"/>
              <a:t>Cucumber</a:t>
            </a:r>
            <a:r>
              <a:rPr lang="de-DE" sz="2400"/>
              <a:t>, Flutter Tests und Postman</a:t>
            </a:r>
          </a:p>
          <a:p>
            <a:pPr marL="457200" indent="-457200"/>
            <a:endParaRPr lang="de-DE" sz="16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B2FCA-523D-4ED5-8DB5-1E0717F7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DAF273-EBAF-4D42-8C82-FB51FFE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796CC02-A3F4-4B72-A38E-A1F18061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B9A81-CF58-4927-9787-3CBDECFA7FB3}" type="datetime1">
              <a:rPr lang="en-US" smtClean="0"/>
              <a:t>6/7/2021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D1E5AD-0B84-4CF7-9053-F97A274A750F}"/>
              </a:ext>
            </a:extLst>
          </p:cNvPr>
          <p:cNvSpPr txBox="1"/>
          <p:nvPr/>
        </p:nvSpPr>
        <p:spPr>
          <a:xfrm>
            <a:off x="1028356" y="5315690"/>
            <a:ext cx="604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chemeClr val="accent1"/>
                </a:solidFill>
                <a:hlinkClick r:id="rId3"/>
              </a:rPr>
              <a:t>https://www.youtube.com/watch?v=MlY-5E4COJw&amp;feature=youtu.be</a:t>
            </a:r>
            <a:endParaRPr lang="de-DE" sz="1600">
              <a:solidFill>
                <a:schemeClr val="accent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B81C51-1773-4B3F-A6A9-4357D589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1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801D0AE-DFDD-4A01-A8A9-D6815568C9C2}"/>
              </a:ext>
            </a:extLst>
          </p:cNvPr>
          <p:cNvSpPr txBox="1">
            <a:spLocks/>
          </p:cNvSpPr>
          <p:nvPr/>
        </p:nvSpPr>
        <p:spPr>
          <a:xfrm>
            <a:off x="813816" y="2750819"/>
            <a:ext cx="3703320" cy="678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UCD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BF10F61-EA44-4AF1-B733-0F176FDDA2D2}"/>
              </a:ext>
            </a:extLst>
          </p:cNvPr>
          <p:cNvSpPr txBox="1">
            <a:spLocks/>
          </p:cNvSpPr>
          <p:nvPr/>
        </p:nvSpPr>
        <p:spPr>
          <a:xfrm>
            <a:off x="813816" y="3428999"/>
            <a:ext cx="3703320" cy="4846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hlinkClick r:id="rId2"/>
              </a:rPr>
              <a:t>https://github.com/jdk-21/lazyplants/wiki/SRS#14-references</a:t>
            </a:r>
            <a:endParaRPr lang="de-DE" sz="1200"/>
          </a:p>
          <a:p>
            <a:endParaRPr lang="de-DE" sz="120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F4E5A-C7D9-4C51-B9EA-62A8E3EB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35DE5F-B3B8-4EBF-AD3F-AF70F869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10B0B-6340-40E2-B114-B842DA2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DA68-A43C-46A6-AC11-3903B4CE7974}" type="datetime1">
              <a:rPr lang="en-US" smtClean="0"/>
              <a:t>6/7/2021</a:t>
            </a:fld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97D2FB3-CE08-4B44-B7BD-24653F8F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36" y="540774"/>
            <a:ext cx="5250854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BFD64-1900-4E12-9AB5-2DF49FE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 err="1"/>
              <a:t>add</a:t>
            </a:r>
            <a:r>
              <a:rPr lang="de-DE"/>
              <a:t> Plant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A56FFA-E0D8-4508-90A2-85484DD62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3" y="784122"/>
            <a:ext cx="5356628" cy="528975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25EC4-9939-4AE5-BBA3-28A49DDE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AC2C3A-F2D0-4F7C-BECF-0BE9B03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BDC04-204A-4ABA-A0EE-C22B078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3403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9E2F5-752F-4218-B764-C90873EF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/>
              <a:t>water Plant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1283-11F8-4034-9677-CB7F4AA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8AFC7-224F-4336-B721-35BC06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BFCD-28E2-4D66-8E0F-985F8966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16</a:t>
            </a:fld>
            <a:endParaRPr lang="en-US" sz="12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14368A-8A0F-4981-ACBC-8056AFDD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10" y="983226"/>
            <a:ext cx="5789816" cy="49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57AE02F-700D-43ED-8676-5818A794D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5" r="1" b="21733"/>
          <a:stretch/>
        </p:blipFill>
        <p:spPr bwMode="auto">
          <a:xfrm>
            <a:off x="243840" y="242316"/>
            <a:ext cx="11704320" cy="63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Rectangle 70">
            <a:extLst>
              <a:ext uri="{FF2B5EF4-FFF2-40B4-BE49-F238E27FC236}">
                <a16:creationId xmlns:a16="http://schemas.microsoft.com/office/drawing/2014/main" id="{47813CFC-3088-49F0-9A37-3D9DF1359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solidFill>
            <a:schemeClr val="tx1">
              <a:alpha val="75000"/>
            </a:schemeClr>
          </a:solidFill>
          <a:ln w="127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1E0DAA0F-EB9D-47B4-8A43-53347F310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984248-C8F4-4420-99A5-C9856A90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de-DE"/>
              <a:t>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E54B55-56FB-4653-A22B-940608358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r>
              <a:rPr lang="de-DE"/>
              <a:t>UC Add Plant und </a:t>
            </a:r>
            <a:r>
              <a:rPr lang="de-DE" err="1"/>
              <a:t>Water</a:t>
            </a:r>
            <a:r>
              <a:rPr lang="de-DE"/>
              <a:t> Plants</a:t>
            </a:r>
          </a:p>
        </p:txBody>
      </p:sp>
    </p:spTree>
    <p:extLst>
      <p:ext uri="{BB962C8B-B14F-4D97-AF65-F5344CB8AC3E}">
        <p14:creationId xmlns:p14="http://schemas.microsoft.com/office/powerpoint/2010/main" val="11791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C33C29-4983-4FF5-802D-FA55F3AE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Vision von LazyPlants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26FCB0-5C82-47A8-95D5-20A5CE89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53218-F553-4E4F-97EF-4D8967EA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/>
              <a:t>Eine App, die es jedem ermöglicht, Pflanzen zu besitzen, ohne einen grünen Daumen zu haben</a:t>
            </a:r>
          </a:p>
          <a:p>
            <a:r>
              <a:rPr lang="de-DE" sz="2000"/>
              <a:t>Verhindern, dass Pflanzen vertrocknen</a:t>
            </a:r>
          </a:p>
          <a:p>
            <a:r>
              <a:rPr lang="de-DE" sz="2000"/>
              <a:t>Keine Sorgen, während man im Urlaub ist</a:t>
            </a:r>
          </a:p>
          <a:p>
            <a:r>
              <a:rPr lang="de-DE" sz="2000"/>
              <a:t>Automatisiert und zuverlässig</a:t>
            </a:r>
          </a:p>
          <a:p>
            <a:endParaRPr lang="de-DE" sz="2000"/>
          </a:p>
          <a:p>
            <a:r>
              <a:rPr lang="de-DE" sz="2000"/>
              <a:t>Alles in allem ein innovatives Projekt, welches eine Marktlücke füllt und nicht nur auf Pflanzenliebhaben konzipiert ist, sondern auch für die, die keinen grünen Daumen haben.</a:t>
            </a:r>
          </a:p>
          <a:p>
            <a:endParaRPr lang="de-DE" sz="2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54CA2-4FD6-4CA6-9CCB-56482598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DAB5E1-39B4-4D73-B61A-6EA45806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D52C519-8467-4371-8F6A-7C0D1654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0CE-EBFF-4C48-B69B-CA60CD0E0502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D3587-28F9-4763-B797-1228FC3C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EFEC9-C4AD-41C8-8A07-E87C2D2C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Dient als Dokumentation des Projektverlaufs</a:t>
            </a:r>
          </a:p>
          <a:p>
            <a:r>
              <a:rPr lang="de-DE"/>
              <a:t>Das Projekt ist jederzeit nachvollziehbar und überschaubar für Dritte</a:t>
            </a:r>
          </a:p>
          <a:p>
            <a:r>
              <a:rPr lang="de-DE"/>
              <a:t>Gewährleistet Transparenz für alle Beteiligten</a:t>
            </a:r>
          </a:p>
          <a:p>
            <a:r>
              <a:rPr lang="de-DE"/>
              <a:t>Enthält z.B.: Vision, Technologien, Use Cases, Diagramme (Class und Database), usw.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  <a:hlinkClick r:id="rId2"/>
              </a:rPr>
              <a:t>https://github.com/jdk-21/lazyplants/wiki/SRS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AE3B3-CE6E-49FB-9F0A-AEF98D01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6B0D8-120F-42D9-8CC2-3486FC5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3A8FE2-CEA0-426B-A31E-934E0F33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137B-A536-4D46-942F-2ED0E42F4131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BFF5B-3397-4F4A-B4EE-C05BA84F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50820"/>
            <a:ext cx="9875520" cy="1356360"/>
          </a:xfrm>
        </p:spPr>
        <p:txBody>
          <a:bodyPr/>
          <a:lstStyle/>
          <a:p>
            <a:r>
              <a:rPr lang="de-DE"/>
              <a:t>RUP-Rollen</a:t>
            </a:r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87B24B8F-65EC-4B24-8D75-88448D870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6"/>
          <a:stretch/>
        </p:blipFill>
        <p:spPr>
          <a:xfrm>
            <a:off x="4415277" y="611003"/>
            <a:ext cx="5477999" cy="54761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350AF4-204F-4ED0-B2D4-BB57E792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249A68-79C1-4D2A-8CD4-34CCBC74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3B6B0A5-0991-4D8D-A178-87AAED99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7EEF-B409-41FC-B4DB-786FB3912C1D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1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079F0-E987-4576-B4E8-9A1330C5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3E805-8BF6-4F84-BD13-2172B271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Projektmanagement ist wichtig, weil es die Genauigkeit der Projektplanung sicherstellt</a:t>
            </a:r>
          </a:p>
          <a:p>
            <a:r>
              <a:rPr lang="de-DE"/>
              <a:t>Klarer Überblick der Wochenziele durch Sprints</a:t>
            </a:r>
          </a:p>
          <a:p>
            <a:r>
              <a:rPr lang="de-DE" err="1"/>
              <a:t>Wordpress</a:t>
            </a:r>
            <a:r>
              <a:rPr lang="de-DE"/>
              <a:t> Blog um Anregungen und Vorschläge Außenstehender zu bekommen (</a:t>
            </a:r>
            <a:r>
              <a:rPr lang="de-DE">
                <a:ea typeface="+mn-lt"/>
                <a:cs typeface="+mn-lt"/>
                <a:hlinkClick r:id="rId2"/>
              </a:rPr>
              <a:t>https://lazysmartplants.wordpress.com</a:t>
            </a:r>
            <a:r>
              <a:rPr lang="de-DE">
                <a:ea typeface="+mn-lt"/>
                <a:cs typeface="+mn-lt"/>
              </a:rPr>
              <a:t>)</a:t>
            </a:r>
          </a:p>
          <a:p>
            <a:r>
              <a:rPr lang="de-DE"/>
              <a:t>Jira:</a:t>
            </a:r>
          </a:p>
          <a:p>
            <a:pPr lvl="1"/>
            <a:r>
              <a:rPr lang="de-DE"/>
              <a:t>Bietet Transparenz, wem welche Aufgaben zugeordnet sind, was bereits erledigt wurde und was noch zu erledigen bleibt</a:t>
            </a:r>
          </a:p>
          <a:p>
            <a:pPr lvl="1"/>
            <a:r>
              <a:rPr lang="de-DE"/>
              <a:t>Überblick, wie groß der Zeitaufwand pro Aufgabe war</a:t>
            </a:r>
          </a:p>
          <a:p>
            <a:pPr lvl="1" indent="0">
              <a:buNone/>
            </a:pP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F4197-B461-456F-878C-C882292B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43DDEC-5576-4363-8223-8A9B2A61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1DF29A-1B17-4B22-93D6-9F38A65F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2E8B9-61F1-407E-8FA9-E05417267B71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3E8B-EFDF-4B30-B5A8-A012163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Project Management - </a:t>
            </a:r>
            <a:r>
              <a:rPr lang="de-DE" err="1">
                <a:ea typeface="+mj-lt"/>
                <a:cs typeface="+mj-lt"/>
              </a:rPr>
              <a:t>Scrum</a:t>
            </a:r>
            <a:endParaRPr lang="de-DE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C96F707-98AB-487D-BD6C-C1BAEC032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611" y="1566111"/>
            <a:ext cx="8597728" cy="452988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86AED5-DBA8-4493-A052-9B26DE53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CA8BDA-646F-44D4-B1B4-7DD16261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0453C2-5CE7-4B69-A38B-F17844AB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099E-7051-4F0C-98CC-309C023C8CBE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– Sprint-</a:t>
            </a:r>
            <a:r>
              <a:rPr lang="de-DE" err="1"/>
              <a:t>Burndown</a:t>
            </a:r>
            <a:endParaRPr lang="de-DE">
              <a:ea typeface="+mj-lt"/>
              <a:cs typeface="+mj-l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7BF385F-7A0B-4D82-9971-5ECCF8663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974" y="1846848"/>
            <a:ext cx="9569001" cy="4349415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889CC-F8DB-421A-A0B6-1F5F7F8C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</a:t>
            </a:r>
            <a:r>
              <a:rPr lang="de-DE" err="1"/>
              <a:t>Wordpress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C72F7-4B19-4646-ABF2-FBE02750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Link: </a:t>
            </a:r>
            <a:r>
              <a:rPr lang="de-DE">
                <a:hlinkClick r:id="rId2"/>
              </a:rPr>
              <a:t>https://lazysmartplants.wordpress.com/</a:t>
            </a:r>
            <a:endParaRPr lang="de-DE"/>
          </a:p>
          <a:p>
            <a:r>
              <a:rPr lang="de-DE"/>
              <a:t>wöchentliche öffentliche Blogposts</a:t>
            </a:r>
          </a:p>
          <a:p>
            <a:r>
              <a:rPr lang="de-DE"/>
              <a:t>Feedbacks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C7792-16B3-4447-812D-6186288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6/7/2021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2A933-01E4-4CC4-91E9-302E7277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9D9A5-A661-4F66-A6CA-170EAAE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8</a:t>
            </a:fld>
            <a:endParaRPr lang="en-US" sz="1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B8EDD2-0762-4062-BBF3-1D314D25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52" y="3388139"/>
            <a:ext cx="60483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2536B-2B94-4C3B-9B18-AE8CDE1F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C6D99-C503-4A32-9356-0EA7A07E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Flutter zum Entwickeln der App</a:t>
            </a:r>
          </a:p>
          <a:p>
            <a:r>
              <a:rPr lang="de-DE"/>
              <a:t>IDE Visual Studio Code mit Anbindung an Jira und </a:t>
            </a:r>
            <a:r>
              <a:rPr lang="de-DE" err="1"/>
              <a:t>Git</a:t>
            </a:r>
            <a:endParaRPr lang="de-DE"/>
          </a:p>
          <a:p>
            <a:r>
              <a:rPr lang="de-DE"/>
              <a:t>MongoDB für die Datenbank und </a:t>
            </a:r>
            <a:r>
              <a:rPr lang="de-DE" err="1">
                <a:ea typeface="+mn-lt"/>
                <a:cs typeface="+mn-lt"/>
              </a:rPr>
              <a:t>Loopback</a:t>
            </a:r>
            <a:r>
              <a:rPr lang="de-DE">
                <a:ea typeface="+mn-lt"/>
                <a:cs typeface="+mn-lt"/>
              </a:rPr>
              <a:t>, Linux Server (Docker) und Node.JS fürs Backend</a:t>
            </a:r>
          </a:p>
          <a:p>
            <a:r>
              <a:rPr lang="de-DE" err="1"/>
              <a:t>ArduinoIDE</a:t>
            </a:r>
            <a:r>
              <a:rPr lang="de-DE"/>
              <a:t> für die ESPs</a:t>
            </a:r>
          </a:p>
          <a:p>
            <a:r>
              <a:rPr lang="de-DE" err="1"/>
              <a:t>Git</a:t>
            </a:r>
            <a:r>
              <a:rPr lang="de-DE"/>
              <a:t> zur Code Bereitstellung und Versionskontrolle, zudem befindet sich dort auch die Dokumentation des Projekts (</a:t>
            </a:r>
            <a:r>
              <a:rPr lang="de-DE">
                <a:ea typeface="+mn-lt"/>
                <a:cs typeface="+mn-lt"/>
                <a:hlinkClick r:id="rId2"/>
              </a:rPr>
              <a:t>https://github.com/jdk-21/lazyplants</a:t>
            </a:r>
            <a:r>
              <a:rPr lang="de-DE">
                <a:ea typeface="+mn-lt"/>
                <a:cs typeface="+mn-lt"/>
              </a:rPr>
              <a:t>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4DCBF-8194-4130-BE1E-86D4CE26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C50AAA-AB5E-4ACB-8007-D20403F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8AF460-BAEC-44E8-B14A-685CA420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04C8-D747-4437-8C74-29024CB08F6D}" type="datetime1">
              <a:rPr lang="en-US" smtClean="0"/>
              <a:t>6/7/2021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5961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Breitbild</PresentationFormat>
  <Paragraphs>111</Paragraphs>
  <Slides>17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Corbel</vt:lpstr>
      <vt:lpstr>Basis</vt:lpstr>
      <vt:lpstr>LazyPlants</vt:lpstr>
      <vt:lpstr>Vision von LazyPlants</vt:lpstr>
      <vt:lpstr>SRS</vt:lpstr>
      <vt:lpstr>RUP-Rollen</vt:lpstr>
      <vt:lpstr>Project Management</vt:lpstr>
      <vt:lpstr>Project Management - Scrum</vt:lpstr>
      <vt:lpstr>Project Management – Sprint-Burndown</vt:lpstr>
      <vt:lpstr>Project Management Wordpress</vt:lpstr>
      <vt:lpstr>Architektur</vt:lpstr>
      <vt:lpstr>Architektur - MVC</vt:lpstr>
      <vt:lpstr>Hardware</vt:lpstr>
      <vt:lpstr>Version Control</vt:lpstr>
      <vt:lpstr>Tests</vt:lpstr>
      <vt:lpstr>PowerPoint-Präsentation</vt:lpstr>
      <vt:lpstr>Use Case: add Plant</vt:lpstr>
      <vt:lpstr>Use Case: water Plant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LazyPlants</dc:title>
  <dc:creator>jon kie</dc:creator>
  <cp:lastModifiedBy>jon kie</cp:lastModifiedBy>
  <cp:revision>2</cp:revision>
  <dcterms:created xsi:type="dcterms:W3CDTF">2020-12-07T16:37:22Z</dcterms:created>
  <dcterms:modified xsi:type="dcterms:W3CDTF">2021-06-07T12:03:05Z</dcterms:modified>
</cp:coreProperties>
</file>